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077381-4234-4765-A440-2332D4B44FA3}"/>
              </a:ext>
            </a:extLst>
          </p:cNvPr>
          <p:cNvSpPr/>
          <p:nvPr userDrawn="1"/>
        </p:nvSpPr>
        <p:spPr>
          <a:xfrm>
            <a:off x="0" y="5952230"/>
            <a:ext cx="12192000" cy="905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F418D2-1970-4726-8EE9-02D04EA4AD6A}"/>
              </a:ext>
            </a:extLst>
          </p:cNvPr>
          <p:cNvSpPr/>
          <p:nvPr userDrawn="1"/>
        </p:nvSpPr>
        <p:spPr>
          <a:xfrm>
            <a:off x="6561667" y="10900"/>
            <a:ext cx="5630333" cy="81428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88BD4E-B8DD-45F6-9A5D-ECF473286FFC}"/>
              </a:ext>
            </a:extLst>
          </p:cNvPr>
          <p:cNvGrpSpPr/>
          <p:nvPr userDrawn="1"/>
        </p:nvGrpSpPr>
        <p:grpSpPr>
          <a:xfrm>
            <a:off x="10716677" y="219074"/>
            <a:ext cx="1089019" cy="397933"/>
            <a:chOff x="10913533" y="186267"/>
            <a:chExt cx="1089019" cy="397933"/>
          </a:xfrm>
        </p:grpSpPr>
        <p:sp>
          <p:nvSpPr>
            <p:cNvPr id="17" name="사각형: 잘린 대각선 방향 모서리 16">
              <a:extLst>
                <a:ext uri="{FF2B5EF4-FFF2-40B4-BE49-F238E27FC236}">
                  <a16:creationId xmlns:a16="http://schemas.microsoft.com/office/drawing/2014/main" id="{11707B9A-DAE5-4E18-A70D-F8AD932A9BAB}"/>
                </a:ext>
              </a:extLst>
            </p:cNvPr>
            <p:cNvSpPr/>
            <p:nvPr userDrawn="1"/>
          </p:nvSpPr>
          <p:spPr>
            <a:xfrm>
              <a:off x="10913533" y="186267"/>
              <a:ext cx="1089019" cy="397933"/>
            </a:xfrm>
            <a:prstGeom prst="snip2Diag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>
                  <a:solidFill>
                    <a:schemeClr val="accent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Log In</a:t>
              </a:r>
              <a:endParaRPr lang="ko-KR" altLang="en-US" sz="14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9" name="그래픽 18" descr="사용자">
              <a:extLst>
                <a:ext uri="{FF2B5EF4-FFF2-40B4-BE49-F238E27FC236}">
                  <a16:creationId xmlns:a16="http://schemas.microsoft.com/office/drawing/2014/main" id="{F702AEFD-1A88-4059-9CD0-0CC1FE18BE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88142" y="213783"/>
              <a:ext cx="342899" cy="34289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0B630D-22F9-4F0F-AF65-5E58BDE597DA}"/>
              </a:ext>
            </a:extLst>
          </p:cNvPr>
          <p:cNvSpPr/>
          <p:nvPr userDrawn="1"/>
        </p:nvSpPr>
        <p:spPr>
          <a:xfrm>
            <a:off x="6682981" y="2028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#Home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7CBAC9-EEBB-4C35-B841-8FC986B66089}"/>
              </a:ext>
            </a:extLst>
          </p:cNvPr>
          <p:cNvSpPr/>
          <p:nvPr userDrawn="1"/>
        </p:nvSpPr>
        <p:spPr>
          <a:xfrm>
            <a:off x="7424472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공지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F6070-8FD7-4097-832A-FF7F4646D259}"/>
              </a:ext>
            </a:extLst>
          </p:cNvPr>
          <p:cNvSpPr/>
          <p:nvPr userDrawn="1"/>
        </p:nvSpPr>
        <p:spPr>
          <a:xfrm>
            <a:off x="8961828" y="213783"/>
            <a:ext cx="1013358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커뮤니티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6FF3CF-E5E9-43C2-B224-0959C8C47468}"/>
              </a:ext>
            </a:extLst>
          </p:cNvPr>
          <p:cNvSpPr/>
          <p:nvPr userDrawn="1"/>
        </p:nvSpPr>
        <p:spPr>
          <a:xfrm>
            <a:off x="8220337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포럼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BDFDE8-662C-4BA4-A5B6-653DAD4C15EE}"/>
              </a:ext>
            </a:extLst>
          </p:cNvPr>
          <p:cNvSpPr/>
          <p:nvPr userDrawn="1"/>
        </p:nvSpPr>
        <p:spPr>
          <a:xfrm>
            <a:off x="4461933" y="2239432"/>
            <a:ext cx="3268133" cy="1058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사이트 이름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1CBF4-7C41-4B75-8FFF-C17003A938B6}"/>
              </a:ext>
            </a:extLst>
          </p:cNvPr>
          <p:cNvSpPr/>
          <p:nvPr userDrawn="1"/>
        </p:nvSpPr>
        <p:spPr>
          <a:xfrm>
            <a:off x="4461932" y="3031069"/>
            <a:ext cx="3268133" cy="1058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D2Coding" panose="020B0609020101020101" pitchFamily="49" charset="-127"/>
                <a:ea typeface="D2Coding" panose="020B0609020101020101" pitchFamily="49" charset="-127"/>
              </a:rPr>
              <a:t>간단한 인사말</a:t>
            </a:r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3855720D-E3F1-4808-A842-D5E66BC8C821}"/>
              </a:ext>
            </a:extLst>
          </p:cNvPr>
          <p:cNvSpPr/>
          <p:nvPr userDrawn="1"/>
        </p:nvSpPr>
        <p:spPr>
          <a:xfrm rot="18873336">
            <a:off x="5862935" y="6386082"/>
            <a:ext cx="327954" cy="313069"/>
          </a:xfrm>
          <a:prstGeom prst="corner">
            <a:avLst>
              <a:gd name="adj1" fmla="val 22950"/>
              <a:gd name="adj2" fmla="val 232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6DAC14E-1FEC-4F44-A968-6115533619EF}"/>
              </a:ext>
            </a:extLst>
          </p:cNvPr>
          <p:cNvSpPr/>
          <p:nvPr userDrawn="1"/>
        </p:nvSpPr>
        <p:spPr>
          <a:xfrm>
            <a:off x="1919187" y="4682007"/>
            <a:ext cx="2221049" cy="45334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움직이는 일러스트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C9A0B5-9AFE-4CD3-9FBA-FEE065049CB0}"/>
              </a:ext>
            </a:extLst>
          </p:cNvPr>
          <p:cNvSpPr/>
          <p:nvPr userDrawn="1"/>
        </p:nvSpPr>
        <p:spPr>
          <a:xfrm>
            <a:off x="5409501" y="3999777"/>
            <a:ext cx="1372994" cy="45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토론하러 가기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1344F3C-27F3-4F07-99BC-3522C8BE1EEC}"/>
              </a:ext>
            </a:extLst>
          </p:cNvPr>
          <p:cNvSpPr/>
          <p:nvPr userDrawn="1"/>
        </p:nvSpPr>
        <p:spPr>
          <a:xfrm>
            <a:off x="4916387" y="5952230"/>
            <a:ext cx="2221049" cy="4533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스크롤 가능</a:t>
            </a:r>
          </a:p>
        </p:txBody>
      </p:sp>
    </p:spTree>
    <p:extLst>
      <p:ext uri="{BB962C8B-B14F-4D97-AF65-F5344CB8AC3E}">
        <p14:creationId xmlns:p14="http://schemas.microsoft.com/office/powerpoint/2010/main" val="245150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3D911E-D002-4A61-8E74-F1EDA6CA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B5624F-5F07-4BA8-986E-22CC9048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468B8D-107D-48AB-9A6B-53CAD2B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2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F6074-3903-4CC5-A25B-A0BD7A59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821CA-7372-4FFD-8DA2-B3F867B4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AA0D77-BADC-4AFE-87A9-3F8EA7BA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CEE14-5614-4EEF-830D-66E0148F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37BAE1-E77C-4F37-8CFD-A2C2D353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0C667-138E-4D3A-9A5D-B674EC35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0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9BB3B-883E-451D-A141-BEF33044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5D8823-EF73-41B2-A459-7E6A05514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5B22E-5DF8-41BB-A20E-995CC8DFD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7718F1-DAF5-4D0A-AE35-78C9D15B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C0D6D-13C6-4BAB-9BC4-F685839D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C8A6A-347D-48EC-89CB-68C60758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891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2F97D-852E-489B-B3A7-FB19139B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6C1B37-CC89-4633-AFDA-63712B6A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D4AE6-1194-41FB-B3A8-27928C98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89B15-1316-4280-B821-CF2E59A4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D4ED7-7FFB-4D1F-9216-A292383B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78BE1D-7EC6-4237-90A3-68C657AB3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42238-EAE3-43CB-8644-F1C37FA08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E986C-42F7-40BC-99C2-BB84D051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4710A-97EA-497C-9C48-DA7D8CBC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81701-B116-426E-ADD2-574022A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5DA043-704A-4C5C-94E7-11FB5859727B}"/>
              </a:ext>
            </a:extLst>
          </p:cNvPr>
          <p:cNvSpPr/>
          <p:nvPr userDrawn="1"/>
        </p:nvSpPr>
        <p:spPr>
          <a:xfrm>
            <a:off x="0" y="5952230"/>
            <a:ext cx="12192000" cy="905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F5DC2-1141-40FF-8697-90BB0C33BBC0}"/>
              </a:ext>
            </a:extLst>
          </p:cNvPr>
          <p:cNvSpPr/>
          <p:nvPr userDrawn="1"/>
        </p:nvSpPr>
        <p:spPr>
          <a:xfrm>
            <a:off x="6561667" y="10900"/>
            <a:ext cx="5630333" cy="81428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C48384-5945-4A8E-B0B3-598E74D0D5B2}"/>
              </a:ext>
            </a:extLst>
          </p:cNvPr>
          <p:cNvGrpSpPr/>
          <p:nvPr userDrawn="1"/>
        </p:nvGrpSpPr>
        <p:grpSpPr>
          <a:xfrm>
            <a:off x="10716677" y="219074"/>
            <a:ext cx="1089019" cy="397933"/>
            <a:chOff x="10913533" y="186267"/>
            <a:chExt cx="1089019" cy="397933"/>
          </a:xfrm>
        </p:grpSpPr>
        <p:sp>
          <p:nvSpPr>
            <p:cNvPr id="6" name="사각형: 잘린 대각선 방향 모서리 5">
              <a:extLst>
                <a:ext uri="{FF2B5EF4-FFF2-40B4-BE49-F238E27FC236}">
                  <a16:creationId xmlns:a16="http://schemas.microsoft.com/office/drawing/2014/main" id="{8E501453-8C91-4D11-B5C3-FD9879C08D99}"/>
                </a:ext>
              </a:extLst>
            </p:cNvPr>
            <p:cNvSpPr/>
            <p:nvPr userDrawn="1"/>
          </p:nvSpPr>
          <p:spPr>
            <a:xfrm>
              <a:off x="10913533" y="186267"/>
              <a:ext cx="1089019" cy="397933"/>
            </a:xfrm>
            <a:prstGeom prst="snip2Diag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>
                  <a:solidFill>
                    <a:schemeClr val="accent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Log In</a:t>
              </a:r>
              <a:endParaRPr lang="ko-KR" altLang="en-US" sz="14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7" name="그래픽 6" descr="사용자">
              <a:extLst>
                <a:ext uri="{FF2B5EF4-FFF2-40B4-BE49-F238E27FC236}">
                  <a16:creationId xmlns:a16="http://schemas.microsoft.com/office/drawing/2014/main" id="{57C3A907-2AAD-4B5F-A461-136D11DFD5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88142" y="213783"/>
              <a:ext cx="342899" cy="342899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314F1F-70B5-423B-8987-A92E55EBF3F4}"/>
              </a:ext>
            </a:extLst>
          </p:cNvPr>
          <p:cNvSpPr/>
          <p:nvPr userDrawn="1"/>
        </p:nvSpPr>
        <p:spPr>
          <a:xfrm>
            <a:off x="6682981" y="2028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#Home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E6DC76-C846-4C5E-A38A-64E572606259}"/>
              </a:ext>
            </a:extLst>
          </p:cNvPr>
          <p:cNvSpPr/>
          <p:nvPr userDrawn="1"/>
        </p:nvSpPr>
        <p:spPr>
          <a:xfrm>
            <a:off x="7424472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포럼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EE5FD5-62D4-4AC4-975E-87B23DB85389}"/>
              </a:ext>
            </a:extLst>
          </p:cNvPr>
          <p:cNvSpPr/>
          <p:nvPr userDrawn="1"/>
        </p:nvSpPr>
        <p:spPr>
          <a:xfrm>
            <a:off x="8961828" y="213783"/>
            <a:ext cx="1013358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커뮤니티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3C8B5-5196-4B46-A1EB-610324708966}"/>
              </a:ext>
            </a:extLst>
          </p:cNvPr>
          <p:cNvSpPr/>
          <p:nvPr userDrawn="1"/>
        </p:nvSpPr>
        <p:spPr>
          <a:xfrm>
            <a:off x="8220337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이벤트</a:t>
            </a:r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CE303AC6-D8AB-4636-9A12-AFAF17A41828}"/>
              </a:ext>
            </a:extLst>
          </p:cNvPr>
          <p:cNvSpPr/>
          <p:nvPr userDrawn="1"/>
        </p:nvSpPr>
        <p:spPr>
          <a:xfrm rot="18873336">
            <a:off x="5862935" y="6386082"/>
            <a:ext cx="327954" cy="313069"/>
          </a:xfrm>
          <a:prstGeom prst="corner">
            <a:avLst>
              <a:gd name="adj1" fmla="val 22950"/>
              <a:gd name="adj2" fmla="val 232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4B6F13-DC94-4E90-BAA8-DF9F7D5F57E5}"/>
              </a:ext>
            </a:extLst>
          </p:cNvPr>
          <p:cNvSpPr/>
          <p:nvPr userDrawn="1"/>
        </p:nvSpPr>
        <p:spPr>
          <a:xfrm>
            <a:off x="0" y="-86041"/>
            <a:ext cx="12192000" cy="7030081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E0D36E-C638-4A51-B4A2-028950FD76FE}"/>
              </a:ext>
            </a:extLst>
          </p:cNvPr>
          <p:cNvSpPr/>
          <p:nvPr userDrawn="1"/>
        </p:nvSpPr>
        <p:spPr>
          <a:xfrm>
            <a:off x="3508342" y="717073"/>
            <a:ext cx="5175315" cy="54238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CB50BCB3-1054-4432-9609-EE33F5AD4E07}"/>
              </a:ext>
            </a:extLst>
          </p:cNvPr>
          <p:cNvSpPr/>
          <p:nvPr userDrawn="1"/>
        </p:nvSpPr>
        <p:spPr>
          <a:xfrm rot="4379335">
            <a:off x="10502648" y="639974"/>
            <a:ext cx="417508" cy="397933"/>
          </a:xfrm>
          <a:prstGeom prst="halfFram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14E3D0-085A-4373-83AF-224257EDB933}"/>
              </a:ext>
            </a:extLst>
          </p:cNvPr>
          <p:cNvGrpSpPr/>
          <p:nvPr userDrawn="1"/>
        </p:nvGrpSpPr>
        <p:grpSpPr>
          <a:xfrm>
            <a:off x="9239097" y="908107"/>
            <a:ext cx="1451558" cy="841492"/>
            <a:chOff x="9239097" y="908107"/>
            <a:chExt cx="1451558" cy="841492"/>
          </a:xfrm>
          <a:solidFill>
            <a:srgbClr val="FFFF00"/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7A27011-8A02-41A4-9ED9-49B96065BB2D}"/>
                </a:ext>
              </a:extLst>
            </p:cNvPr>
            <p:cNvSpPr/>
            <p:nvPr userDrawn="1"/>
          </p:nvSpPr>
          <p:spPr>
            <a:xfrm>
              <a:off x="10567777" y="908107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BF5A285-F0BD-4524-BB03-242288B1D610}"/>
                </a:ext>
              </a:extLst>
            </p:cNvPr>
            <p:cNvSpPr/>
            <p:nvPr userDrawn="1"/>
          </p:nvSpPr>
          <p:spPr>
            <a:xfrm>
              <a:off x="10444899" y="1109893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77F3DAB-62A4-4DAB-B506-D3BA67858431}"/>
                </a:ext>
              </a:extLst>
            </p:cNvPr>
            <p:cNvSpPr/>
            <p:nvPr userDrawn="1"/>
          </p:nvSpPr>
          <p:spPr>
            <a:xfrm>
              <a:off x="10293741" y="1317282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A00BA63-CA48-4580-AD6B-7B6155CEBA60}"/>
                </a:ext>
              </a:extLst>
            </p:cNvPr>
            <p:cNvSpPr/>
            <p:nvPr userDrawn="1"/>
          </p:nvSpPr>
          <p:spPr>
            <a:xfrm>
              <a:off x="10066370" y="1447196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0CD2DBC-D1EA-4384-A215-1B43376FBD02}"/>
                </a:ext>
              </a:extLst>
            </p:cNvPr>
            <p:cNvSpPr/>
            <p:nvPr userDrawn="1"/>
          </p:nvSpPr>
          <p:spPr>
            <a:xfrm>
              <a:off x="9805146" y="1566885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CB4A66E-8AA0-47A1-987E-6C302AEF66DA}"/>
                </a:ext>
              </a:extLst>
            </p:cNvPr>
            <p:cNvSpPr/>
            <p:nvPr userDrawn="1"/>
          </p:nvSpPr>
          <p:spPr>
            <a:xfrm>
              <a:off x="9541798" y="1595938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1526D4F-8FF2-4757-858A-346C99FA169A}"/>
                </a:ext>
              </a:extLst>
            </p:cNvPr>
            <p:cNvSpPr/>
            <p:nvPr userDrawn="1"/>
          </p:nvSpPr>
          <p:spPr>
            <a:xfrm>
              <a:off x="9239097" y="1619685"/>
              <a:ext cx="122878" cy="129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AEB761-53AB-4C03-8781-882558BDDAE8}"/>
              </a:ext>
            </a:extLst>
          </p:cNvPr>
          <p:cNvSpPr/>
          <p:nvPr userDrawn="1"/>
        </p:nvSpPr>
        <p:spPr>
          <a:xfrm>
            <a:off x="10711402" y="813402"/>
            <a:ext cx="1126338" cy="515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Click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FD71EC-452A-4578-95C2-069D65E3F742}"/>
              </a:ext>
            </a:extLst>
          </p:cNvPr>
          <p:cNvCxnSpPr/>
          <p:nvPr userDrawn="1"/>
        </p:nvCxnSpPr>
        <p:spPr>
          <a:xfrm>
            <a:off x="4516823" y="3023646"/>
            <a:ext cx="32333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634860F-6BDF-4F89-99BA-4434D88377D5}"/>
              </a:ext>
            </a:extLst>
          </p:cNvPr>
          <p:cNvCxnSpPr/>
          <p:nvPr userDrawn="1"/>
        </p:nvCxnSpPr>
        <p:spPr>
          <a:xfrm>
            <a:off x="4516823" y="4015820"/>
            <a:ext cx="32333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6098962-ACA5-4482-8496-0835D5EEAA68}"/>
              </a:ext>
            </a:extLst>
          </p:cNvPr>
          <p:cNvSpPr/>
          <p:nvPr userDrawn="1"/>
        </p:nvSpPr>
        <p:spPr>
          <a:xfrm>
            <a:off x="4516823" y="2200621"/>
            <a:ext cx="2793724" cy="4096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dirty="0"/>
              <a:t>로그인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85C83A-F8EC-4454-9A0E-C99104166084}"/>
              </a:ext>
            </a:extLst>
          </p:cNvPr>
          <p:cNvSpPr/>
          <p:nvPr userDrawn="1"/>
        </p:nvSpPr>
        <p:spPr>
          <a:xfrm>
            <a:off x="4563288" y="2729288"/>
            <a:ext cx="875969" cy="208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dirty="0"/>
              <a:t>ID</a:t>
            </a:r>
            <a:endParaRPr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05A0E-CD14-458E-8A23-ABC05491E0F3}"/>
              </a:ext>
            </a:extLst>
          </p:cNvPr>
          <p:cNvSpPr/>
          <p:nvPr userDrawn="1"/>
        </p:nvSpPr>
        <p:spPr>
          <a:xfrm>
            <a:off x="4563288" y="3729820"/>
            <a:ext cx="875969" cy="208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050" dirty="0"/>
              <a:t>비밀번호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E4F16E7-5EAC-424E-8F08-3444BB1F15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31903" y="1013949"/>
            <a:ext cx="2115495" cy="81693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67B755-DF58-42F8-8F2A-C251D102C404}"/>
              </a:ext>
            </a:extLst>
          </p:cNvPr>
          <p:cNvSpPr/>
          <p:nvPr userDrawn="1"/>
        </p:nvSpPr>
        <p:spPr>
          <a:xfrm>
            <a:off x="5031903" y="4154626"/>
            <a:ext cx="2796698" cy="202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u="sng" dirty="0"/>
              <a:t>아이디</a:t>
            </a:r>
            <a:r>
              <a:rPr lang="en-US" altLang="ko-KR" sz="1000" u="sng" dirty="0"/>
              <a:t> / </a:t>
            </a:r>
            <a:r>
              <a:rPr lang="ko-KR" altLang="en-US" sz="1000" u="sng" dirty="0"/>
              <a:t>비밀번호 찾기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2C5F3EB-D040-48E3-9A7A-D80D57085648}"/>
              </a:ext>
            </a:extLst>
          </p:cNvPr>
          <p:cNvSpPr/>
          <p:nvPr userDrawn="1"/>
        </p:nvSpPr>
        <p:spPr>
          <a:xfrm>
            <a:off x="4697650" y="4666007"/>
            <a:ext cx="2796699" cy="5743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78909-C82B-4F80-BDD7-B14A20ECA0DE}"/>
              </a:ext>
            </a:extLst>
          </p:cNvPr>
          <p:cNvSpPr/>
          <p:nvPr userDrawn="1"/>
        </p:nvSpPr>
        <p:spPr>
          <a:xfrm>
            <a:off x="4697651" y="5333012"/>
            <a:ext cx="2796698" cy="202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u="sng" dirty="0"/>
              <a:t>회원가입</a:t>
            </a:r>
          </a:p>
        </p:txBody>
      </p:sp>
      <p:pic>
        <p:nvPicPr>
          <p:cNvPr id="37" name="그래픽 36" descr="닫기">
            <a:extLst>
              <a:ext uri="{FF2B5EF4-FFF2-40B4-BE49-F238E27FC236}">
                <a16:creationId xmlns:a16="http://schemas.microsoft.com/office/drawing/2014/main" id="{750B4601-71CE-456F-98F0-B907948D6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0337" y="884049"/>
            <a:ext cx="212722" cy="2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2B32C4-3993-46DF-978B-9A842458F545}"/>
              </a:ext>
            </a:extLst>
          </p:cNvPr>
          <p:cNvSpPr/>
          <p:nvPr userDrawn="1"/>
        </p:nvSpPr>
        <p:spPr>
          <a:xfrm>
            <a:off x="3112416" y="0"/>
            <a:ext cx="5967167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A8723-B71C-4BC4-B6AF-15BB15C2DE30}"/>
              </a:ext>
            </a:extLst>
          </p:cNvPr>
          <p:cNvSpPr/>
          <p:nvPr userDrawn="1"/>
        </p:nvSpPr>
        <p:spPr>
          <a:xfrm>
            <a:off x="4205924" y="1674633"/>
            <a:ext cx="3780148" cy="311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702DCF-0456-403C-B4FF-55B7F4C727D1}"/>
              </a:ext>
            </a:extLst>
          </p:cNvPr>
          <p:cNvSpPr/>
          <p:nvPr userDrawn="1"/>
        </p:nvSpPr>
        <p:spPr>
          <a:xfrm>
            <a:off x="4247560" y="395926"/>
            <a:ext cx="3696877" cy="697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4340BE-AA9E-4164-BA57-F63252BC7F07}"/>
              </a:ext>
            </a:extLst>
          </p:cNvPr>
          <p:cNvSpPr/>
          <p:nvPr userDrawn="1"/>
        </p:nvSpPr>
        <p:spPr>
          <a:xfrm>
            <a:off x="4205923" y="1330635"/>
            <a:ext cx="450916" cy="234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 </a:t>
            </a:r>
            <a:endParaRPr lang="ko-KR" altLang="en-US" sz="1000" b="1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6A8E8A-4B80-4324-9E35-62965EB3237E}"/>
              </a:ext>
            </a:extLst>
          </p:cNvPr>
          <p:cNvGrpSpPr/>
          <p:nvPr userDrawn="1"/>
        </p:nvGrpSpPr>
        <p:grpSpPr>
          <a:xfrm>
            <a:off x="4205923" y="2717360"/>
            <a:ext cx="3780149" cy="598008"/>
            <a:chOff x="4205923" y="3283474"/>
            <a:chExt cx="3780149" cy="5980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858458-7E28-4BC4-A858-316F9392A47A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DFCB40-24B3-4034-B941-AC3C9AE6FE00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비밀번호</a:t>
              </a:r>
              <a:r>
                <a:rPr lang="en-US" altLang="ko-KR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확인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97925A-CE17-48F5-8E58-FFC647D85D27}"/>
              </a:ext>
            </a:extLst>
          </p:cNvPr>
          <p:cNvGrpSpPr/>
          <p:nvPr userDrawn="1"/>
        </p:nvGrpSpPr>
        <p:grpSpPr>
          <a:xfrm>
            <a:off x="4205923" y="2040229"/>
            <a:ext cx="3780149" cy="598008"/>
            <a:chOff x="4205923" y="3283474"/>
            <a:chExt cx="3780149" cy="5980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1D97AD-F0C2-4662-8DBB-BAB517C4D5A7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A24E2-4B8D-44D7-AF7F-82618DE84AFE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비밀번호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258FAB-9D9D-4F3A-88B6-D9FD53B54618}"/>
              </a:ext>
            </a:extLst>
          </p:cNvPr>
          <p:cNvGrpSpPr/>
          <p:nvPr userDrawn="1"/>
        </p:nvGrpSpPr>
        <p:grpSpPr>
          <a:xfrm>
            <a:off x="4205923" y="4946487"/>
            <a:ext cx="3780149" cy="598008"/>
            <a:chOff x="4205923" y="3283474"/>
            <a:chExt cx="3780149" cy="5980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853C-3399-4DE7-9C0F-9F790A2D1D1A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CF9392D-40DA-4109-BB82-3E9885350622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Email</a:t>
              </a:r>
              <a:endParaRPr lang="ko-KR" altLang="en-US" sz="10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AE47F65-A61C-487B-AE9F-A9ECAE8217E3}"/>
              </a:ext>
            </a:extLst>
          </p:cNvPr>
          <p:cNvGrpSpPr/>
          <p:nvPr userDrawn="1"/>
        </p:nvGrpSpPr>
        <p:grpSpPr>
          <a:xfrm>
            <a:off x="4205923" y="4208649"/>
            <a:ext cx="3780149" cy="598008"/>
            <a:chOff x="4205923" y="3283474"/>
            <a:chExt cx="3780149" cy="59800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B17344A-0A9A-4D52-89FB-D6E3EBD66D5C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CF13B8-BCD3-4975-80D5-FAEF8DFB88B0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이름</a:t>
              </a: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019D4BC-325F-4089-BAC4-DF534E22CEA3}"/>
              </a:ext>
            </a:extLst>
          </p:cNvPr>
          <p:cNvSpPr/>
          <p:nvPr userDrawn="1"/>
        </p:nvSpPr>
        <p:spPr>
          <a:xfrm>
            <a:off x="4697650" y="5976331"/>
            <a:ext cx="2796699" cy="5743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492A4C-8F9A-40E6-A107-5EFC0B6FE6EE}"/>
              </a:ext>
            </a:extLst>
          </p:cNvPr>
          <p:cNvGrpSpPr/>
          <p:nvPr userDrawn="1"/>
        </p:nvGrpSpPr>
        <p:grpSpPr>
          <a:xfrm>
            <a:off x="4205923" y="3440555"/>
            <a:ext cx="3780149" cy="598008"/>
            <a:chOff x="4205923" y="3283474"/>
            <a:chExt cx="3780149" cy="59800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22F25F-7925-4C92-922F-083E2A7611CF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D2B65F-4207-4625-A37B-95F470E94A42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닉네임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91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99814F-E46C-46C9-B16F-BB5F56013251}"/>
              </a:ext>
            </a:extLst>
          </p:cNvPr>
          <p:cNvSpPr/>
          <p:nvPr userDrawn="1"/>
        </p:nvSpPr>
        <p:spPr>
          <a:xfrm>
            <a:off x="3112416" y="0"/>
            <a:ext cx="5967167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06F089-82CF-4660-B422-0257B3D9A806}"/>
              </a:ext>
            </a:extLst>
          </p:cNvPr>
          <p:cNvGrpSpPr/>
          <p:nvPr userDrawn="1"/>
        </p:nvGrpSpPr>
        <p:grpSpPr>
          <a:xfrm>
            <a:off x="4205923" y="3320887"/>
            <a:ext cx="3780149" cy="598008"/>
            <a:chOff x="4205923" y="3283474"/>
            <a:chExt cx="3780149" cy="59800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8D8AD3-E284-45C0-AA66-B8642F51AA02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52D733-AEDB-4892-853A-773ED2B080B7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Email</a:t>
              </a:r>
              <a:endParaRPr lang="ko-KR" altLang="en-US" sz="10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C8968A-8ACA-4AB8-AA1F-F432B9971F9C}"/>
              </a:ext>
            </a:extLst>
          </p:cNvPr>
          <p:cNvSpPr/>
          <p:nvPr userDrawn="1"/>
        </p:nvSpPr>
        <p:spPr>
          <a:xfrm>
            <a:off x="4247560" y="395926"/>
            <a:ext cx="3696877" cy="697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84FF91-AC27-48FA-80A7-C555CBFD8E16}"/>
              </a:ext>
            </a:extLst>
          </p:cNvPr>
          <p:cNvSpPr/>
          <p:nvPr userDrawn="1"/>
        </p:nvSpPr>
        <p:spPr>
          <a:xfrm>
            <a:off x="3756189" y="744718"/>
            <a:ext cx="4679621" cy="697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아이디</a:t>
            </a:r>
            <a:r>
              <a:rPr lang="en-US" altLang="ko-KR" sz="32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32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찾기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3AD03C-F670-4C43-856B-EA75520BC1AE}"/>
              </a:ext>
            </a:extLst>
          </p:cNvPr>
          <p:cNvGrpSpPr/>
          <p:nvPr userDrawn="1"/>
        </p:nvGrpSpPr>
        <p:grpSpPr>
          <a:xfrm>
            <a:off x="4205923" y="2452925"/>
            <a:ext cx="3780149" cy="598008"/>
            <a:chOff x="4205923" y="3283474"/>
            <a:chExt cx="3780149" cy="59800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D70195-9E11-4D3C-B352-B37BE7AC35CD}"/>
                </a:ext>
              </a:extLst>
            </p:cNvPr>
            <p:cNvSpPr/>
            <p:nvPr userDrawn="1"/>
          </p:nvSpPr>
          <p:spPr>
            <a:xfrm>
              <a:off x="4205924" y="3570397"/>
              <a:ext cx="3780148" cy="3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FDA5A0-C0F6-4086-9DFB-CB8A254B30A4}"/>
                </a:ext>
              </a:extLst>
            </p:cNvPr>
            <p:cNvSpPr/>
            <p:nvPr userDrawn="1"/>
          </p:nvSpPr>
          <p:spPr>
            <a:xfrm>
              <a:off x="4205923" y="3283474"/>
              <a:ext cx="1091941" cy="234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>
                  <a:solidFill>
                    <a:schemeClr val="tx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이름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774174A-913F-4BBE-B384-EE96A1A32586}"/>
              </a:ext>
            </a:extLst>
          </p:cNvPr>
          <p:cNvSpPr/>
          <p:nvPr userDrawn="1"/>
        </p:nvSpPr>
        <p:spPr>
          <a:xfrm>
            <a:off x="4697650" y="5976331"/>
            <a:ext cx="2796699" cy="5743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10190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31AAB-4F1C-42D3-94C4-B05195F9D7FB}"/>
              </a:ext>
            </a:extLst>
          </p:cNvPr>
          <p:cNvSpPr/>
          <p:nvPr userDrawn="1"/>
        </p:nvSpPr>
        <p:spPr>
          <a:xfrm>
            <a:off x="6561667" y="10900"/>
            <a:ext cx="5630333" cy="81428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C2A96F-A29D-49FE-A9AE-C389C53614A7}"/>
              </a:ext>
            </a:extLst>
          </p:cNvPr>
          <p:cNvGrpSpPr/>
          <p:nvPr userDrawn="1"/>
        </p:nvGrpSpPr>
        <p:grpSpPr>
          <a:xfrm>
            <a:off x="10716677" y="219074"/>
            <a:ext cx="1089019" cy="397933"/>
            <a:chOff x="10913533" y="186267"/>
            <a:chExt cx="1089019" cy="397933"/>
          </a:xfrm>
        </p:grpSpPr>
        <p:sp>
          <p:nvSpPr>
            <p:cNvPr id="10" name="사각형: 잘린 대각선 방향 모서리 9">
              <a:extLst>
                <a:ext uri="{FF2B5EF4-FFF2-40B4-BE49-F238E27FC236}">
                  <a16:creationId xmlns:a16="http://schemas.microsoft.com/office/drawing/2014/main" id="{8FE4F19F-50FF-4821-87E0-7B5C73FF6849}"/>
                </a:ext>
              </a:extLst>
            </p:cNvPr>
            <p:cNvSpPr/>
            <p:nvPr userDrawn="1"/>
          </p:nvSpPr>
          <p:spPr>
            <a:xfrm>
              <a:off x="10913533" y="186267"/>
              <a:ext cx="1089019" cy="397933"/>
            </a:xfrm>
            <a:prstGeom prst="snip2Diag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>
                  <a:solidFill>
                    <a:schemeClr val="accent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Log In</a:t>
              </a:r>
              <a:endParaRPr lang="ko-KR" altLang="en-US" sz="14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1" name="그래픽 10" descr="사용자">
              <a:extLst>
                <a:ext uri="{FF2B5EF4-FFF2-40B4-BE49-F238E27FC236}">
                  <a16:creationId xmlns:a16="http://schemas.microsoft.com/office/drawing/2014/main" id="{6F04E386-7318-4AE3-B315-F826FDCDED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8142" y="213783"/>
              <a:ext cx="342899" cy="3428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547DC-FDB1-486C-B8E8-167BABE57138}"/>
              </a:ext>
            </a:extLst>
          </p:cNvPr>
          <p:cNvSpPr/>
          <p:nvPr userDrawn="1"/>
        </p:nvSpPr>
        <p:spPr>
          <a:xfrm>
            <a:off x="6682981" y="2028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#Home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D1AF8-EEA2-4D2D-B278-F345B56A877F}"/>
              </a:ext>
            </a:extLst>
          </p:cNvPr>
          <p:cNvSpPr/>
          <p:nvPr userDrawn="1"/>
        </p:nvSpPr>
        <p:spPr>
          <a:xfrm>
            <a:off x="7424472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B8328C-F011-4B62-9775-6426685E622D}"/>
              </a:ext>
            </a:extLst>
          </p:cNvPr>
          <p:cNvSpPr/>
          <p:nvPr userDrawn="1"/>
        </p:nvSpPr>
        <p:spPr>
          <a:xfrm>
            <a:off x="8961828" y="213783"/>
            <a:ext cx="1013358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커뮤니티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A0B4E6-B7A7-493A-8D49-EBA7ABAAAB93}"/>
              </a:ext>
            </a:extLst>
          </p:cNvPr>
          <p:cNvSpPr/>
          <p:nvPr userDrawn="1"/>
        </p:nvSpPr>
        <p:spPr>
          <a:xfrm>
            <a:off x="8220337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포럼</a:t>
            </a:r>
          </a:p>
        </p:txBody>
      </p:sp>
    </p:spTree>
    <p:extLst>
      <p:ext uri="{BB962C8B-B14F-4D97-AF65-F5344CB8AC3E}">
        <p14:creationId xmlns:p14="http://schemas.microsoft.com/office/powerpoint/2010/main" val="261508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31AAB-4F1C-42D3-94C4-B05195F9D7FB}"/>
              </a:ext>
            </a:extLst>
          </p:cNvPr>
          <p:cNvSpPr/>
          <p:nvPr userDrawn="1"/>
        </p:nvSpPr>
        <p:spPr>
          <a:xfrm>
            <a:off x="6561667" y="10900"/>
            <a:ext cx="5630333" cy="81428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C2A96F-A29D-49FE-A9AE-C389C53614A7}"/>
              </a:ext>
            </a:extLst>
          </p:cNvPr>
          <p:cNvGrpSpPr/>
          <p:nvPr userDrawn="1"/>
        </p:nvGrpSpPr>
        <p:grpSpPr>
          <a:xfrm>
            <a:off x="10716677" y="219074"/>
            <a:ext cx="1089019" cy="397933"/>
            <a:chOff x="10913533" y="186267"/>
            <a:chExt cx="1089019" cy="397933"/>
          </a:xfrm>
        </p:grpSpPr>
        <p:sp>
          <p:nvSpPr>
            <p:cNvPr id="10" name="사각형: 잘린 대각선 방향 모서리 9">
              <a:extLst>
                <a:ext uri="{FF2B5EF4-FFF2-40B4-BE49-F238E27FC236}">
                  <a16:creationId xmlns:a16="http://schemas.microsoft.com/office/drawing/2014/main" id="{8FE4F19F-50FF-4821-87E0-7B5C73FF6849}"/>
                </a:ext>
              </a:extLst>
            </p:cNvPr>
            <p:cNvSpPr/>
            <p:nvPr userDrawn="1"/>
          </p:nvSpPr>
          <p:spPr>
            <a:xfrm>
              <a:off x="10913533" y="186267"/>
              <a:ext cx="1089019" cy="397933"/>
            </a:xfrm>
            <a:prstGeom prst="snip2Diag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>
                  <a:solidFill>
                    <a:schemeClr val="accent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Log In</a:t>
              </a:r>
              <a:endParaRPr lang="ko-KR" altLang="en-US" sz="14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1" name="그래픽 10" descr="사용자">
              <a:extLst>
                <a:ext uri="{FF2B5EF4-FFF2-40B4-BE49-F238E27FC236}">
                  <a16:creationId xmlns:a16="http://schemas.microsoft.com/office/drawing/2014/main" id="{6F04E386-7318-4AE3-B315-F826FDCDED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8142" y="213783"/>
              <a:ext cx="342899" cy="3428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547DC-FDB1-486C-B8E8-167BABE57138}"/>
              </a:ext>
            </a:extLst>
          </p:cNvPr>
          <p:cNvSpPr/>
          <p:nvPr userDrawn="1"/>
        </p:nvSpPr>
        <p:spPr>
          <a:xfrm>
            <a:off x="6682981" y="2028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#Home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D1AF8-EEA2-4D2D-B278-F345B56A877F}"/>
              </a:ext>
            </a:extLst>
          </p:cNvPr>
          <p:cNvSpPr/>
          <p:nvPr userDrawn="1"/>
        </p:nvSpPr>
        <p:spPr>
          <a:xfrm>
            <a:off x="7424472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B8328C-F011-4B62-9775-6426685E622D}"/>
              </a:ext>
            </a:extLst>
          </p:cNvPr>
          <p:cNvSpPr/>
          <p:nvPr userDrawn="1"/>
        </p:nvSpPr>
        <p:spPr>
          <a:xfrm>
            <a:off x="8961828" y="213783"/>
            <a:ext cx="1013358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커뮤니티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A0B4E6-B7A7-493A-8D49-EBA7ABAAAB93}"/>
              </a:ext>
            </a:extLst>
          </p:cNvPr>
          <p:cNvSpPr/>
          <p:nvPr userDrawn="1"/>
        </p:nvSpPr>
        <p:spPr>
          <a:xfrm>
            <a:off x="8220337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포럼</a:t>
            </a:r>
          </a:p>
        </p:txBody>
      </p:sp>
    </p:spTree>
    <p:extLst>
      <p:ext uri="{BB962C8B-B14F-4D97-AF65-F5344CB8AC3E}">
        <p14:creationId xmlns:p14="http://schemas.microsoft.com/office/powerpoint/2010/main" val="83781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3631AAB-4F1C-42D3-94C4-B05195F9D7FB}"/>
              </a:ext>
            </a:extLst>
          </p:cNvPr>
          <p:cNvSpPr/>
          <p:nvPr userDrawn="1"/>
        </p:nvSpPr>
        <p:spPr>
          <a:xfrm>
            <a:off x="6561667" y="10900"/>
            <a:ext cx="5630333" cy="81428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C2A96F-A29D-49FE-A9AE-C389C53614A7}"/>
              </a:ext>
            </a:extLst>
          </p:cNvPr>
          <p:cNvGrpSpPr/>
          <p:nvPr userDrawn="1"/>
        </p:nvGrpSpPr>
        <p:grpSpPr>
          <a:xfrm>
            <a:off x="10716677" y="219074"/>
            <a:ext cx="1089019" cy="397933"/>
            <a:chOff x="10913533" y="186267"/>
            <a:chExt cx="1089019" cy="397933"/>
          </a:xfrm>
        </p:grpSpPr>
        <p:sp>
          <p:nvSpPr>
            <p:cNvPr id="10" name="사각형: 잘린 대각선 방향 모서리 9">
              <a:extLst>
                <a:ext uri="{FF2B5EF4-FFF2-40B4-BE49-F238E27FC236}">
                  <a16:creationId xmlns:a16="http://schemas.microsoft.com/office/drawing/2014/main" id="{8FE4F19F-50FF-4821-87E0-7B5C73FF6849}"/>
                </a:ext>
              </a:extLst>
            </p:cNvPr>
            <p:cNvSpPr/>
            <p:nvPr userDrawn="1"/>
          </p:nvSpPr>
          <p:spPr>
            <a:xfrm>
              <a:off x="10913533" y="186267"/>
              <a:ext cx="1089019" cy="397933"/>
            </a:xfrm>
            <a:prstGeom prst="snip2Diag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>
                  <a:solidFill>
                    <a:schemeClr val="accent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Log In</a:t>
              </a:r>
              <a:endParaRPr lang="ko-KR" altLang="en-US" sz="14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1" name="그래픽 10" descr="사용자">
              <a:extLst>
                <a:ext uri="{FF2B5EF4-FFF2-40B4-BE49-F238E27FC236}">
                  <a16:creationId xmlns:a16="http://schemas.microsoft.com/office/drawing/2014/main" id="{6F04E386-7318-4AE3-B315-F826FDCDED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8142" y="213783"/>
              <a:ext cx="342899" cy="342899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547DC-FDB1-486C-B8E8-167BABE57138}"/>
              </a:ext>
            </a:extLst>
          </p:cNvPr>
          <p:cNvSpPr/>
          <p:nvPr userDrawn="1"/>
        </p:nvSpPr>
        <p:spPr>
          <a:xfrm>
            <a:off x="6682981" y="2028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#Home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D1AF8-EEA2-4D2D-B278-F345B56A877F}"/>
              </a:ext>
            </a:extLst>
          </p:cNvPr>
          <p:cNvSpPr/>
          <p:nvPr userDrawn="1"/>
        </p:nvSpPr>
        <p:spPr>
          <a:xfrm>
            <a:off x="7424472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B8328C-F011-4B62-9775-6426685E622D}"/>
              </a:ext>
            </a:extLst>
          </p:cNvPr>
          <p:cNvSpPr/>
          <p:nvPr userDrawn="1"/>
        </p:nvSpPr>
        <p:spPr>
          <a:xfrm>
            <a:off x="8961828" y="213783"/>
            <a:ext cx="1013358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커뮤니티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A0B4E6-B7A7-493A-8D49-EBA7ABAAAB93}"/>
              </a:ext>
            </a:extLst>
          </p:cNvPr>
          <p:cNvSpPr/>
          <p:nvPr userDrawn="1"/>
        </p:nvSpPr>
        <p:spPr>
          <a:xfrm>
            <a:off x="8220337" y="213783"/>
            <a:ext cx="795865" cy="408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포럼</a:t>
            </a:r>
          </a:p>
        </p:txBody>
      </p:sp>
    </p:spTree>
    <p:extLst>
      <p:ext uri="{BB962C8B-B14F-4D97-AF65-F5344CB8AC3E}">
        <p14:creationId xmlns:p14="http://schemas.microsoft.com/office/powerpoint/2010/main" val="314680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502BE-A5F5-4E1A-B18B-3DCD42BA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5CF3E-5EC5-4A91-871D-1A5C394D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DE142-83A8-48D9-AFA5-0F65F5A48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E843C1-9B9D-4B6A-A260-CCE6BDA65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750640-86A8-42FE-A72A-E4E7C3F99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C609BF-CF75-4816-BC57-FBA5F374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FD3D42-BC5A-439D-BF7C-2A080C7F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7A5295-27B5-4D18-8CC4-AE367D3B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D428D-A854-49A7-A943-9961664A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D59A91-8F3D-40CE-B7CE-C592E8BD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5C305-DBFC-4B93-899B-83B4DAA7C5E3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4C9FD8-7595-4B90-A4B6-B0A88851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F0774-63C2-44AF-8EF5-B52E96D9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D4FE7E-9FD0-4553-9EF0-788509F84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8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F21954-34E2-490E-BAD6-6E9BBCC15796}"/>
              </a:ext>
            </a:extLst>
          </p:cNvPr>
          <p:cNvGrpSpPr/>
          <p:nvPr userDrawn="1"/>
        </p:nvGrpSpPr>
        <p:grpSpPr>
          <a:xfrm>
            <a:off x="304313" y="74395"/>
            <a:ext cx="2055731" cy="814282"/>
            <a:chOff x="342021" y="102675"/>
            <a:chExt cx="2055731" cy="8142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C46CA1-50D7-4A27-839A-2F7648FDD53E}"/>
                </a:ext>
              </a:extLst>
            </p:cNvPr>
            <p:cNvSpPr/>
            <p:nvPr userDrawn="1"/>
          </p:nvSpPr>
          <p:spPr>
            <a:xfrm>
              <a:off x="342021" y="102675"/>
              <a:ext cx="2055731" cy="8142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000" dirty="0"/>
                <a:t>Web Name</a:t>
              </a:r>
              <a:endParaRPr lang="ko-KR" altLang="en-US" sz="2000" dirty="0"/>
            </a:p>
          </p:txBody>
        </p:sp>
        <p:pic>
          <p:nvPicPr>
            <p:cNvPr id="10" name="그래픽 9" descr="제곱">
              <a:extLst>
                <a:ext uri="{FF2B5EF4-FFF2-40B4-BE49-F238E27FC236}">
                  <a16:creationId xmlns:a16="http://schemas.microsoft.com/office/drawing/2014/main" id="{62C53B9B-76F5-422B-A880-1348DE4214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5400000">
              <a:off x="330037" y="206433"/>
              <a:ext cx="630734" cy="606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80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6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2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10117DC9-5691-431A-8366-91C0B8FFA6E8}"/>
              </a:ext>
            </a:extLst>
          </p:cNvPr>
          <p:cNvSpPr/>
          <p:nvPr/>
        </p:nvSpPr>
        <p:spPr>
          <a:xfrm>
            <a:off x="1032933" y="1303867"/>
            <a:ext cx="10312400" cy="702733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 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공지사항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E1974A-0A98-40D9-B651-0C7249949436}"/>
              </a:ext>
            </a:extLst>
          </p:cNvPr>
          <p:cNvSpPr/>
          <p:nvPr/>
        </p:nvSpPr>
        <p:spPr>
          <a:xfrm>
            <a:off x="1151467" y="2370667"/>
            <a:ext cx="10016066" cy="406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게시글</a:t>
            </a:r>
          </a:p>
        </p:txBody>
      </p:sp>
    </p:spTree>
    <p:extLst>
      <p:ext uri="{BB962C8B-B14F-4D97-AF65-F5344CB8AC3E}">
        <p14:creationId xmlns:p14="http://schemas.microsoft.com/office/powerpoint/2010/main" val="304007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0046F0-981D-45B9-9E5B-A4385A256614}"/>
              </a:ext>
            </a:extLst>
          </p:cNvPr>
          <p:cNvGrpSpPr/>
          <p:nvPr/>
        </p:nvGrpSpPr>
        <p:grpSpPr>
          <a:xfrm>
            <a:off x="6352541" y="1622550"/>
            <a:ext cx="3906942" cy="2822450"/>
            <a:chOff x="2161540" y="1749551"/>
            <a:chExt cx="3934460" cy="25853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2EFAA6-9C48-448E-B024-F83247ED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540" y="1749551"/>
              <a:ext cx="3934460" cy="25853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97C161-6152-4074-88EB-30CF612A55CE}"/>
                </a:ext>
              </a:extLst>
            </p:cNvPr>
            <p:cNvSpPr txBox="1"/>
            <p:nvPr/>
          </p:nvSpPr>
          <p:spPr>
            <a:xfrm>
              <a:off x="3003958" y="2746220"/>
              <a:ext cx="2249624" cy="592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유저 뉴스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링크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06FF34-A6FE-4CD4-9348-B8CDB131770F}"/>
              </a:ext>
            </a:extLst>
          </p:cNvPr>
          <p:cNvGrpSpPr/>
          <p:nvPr/>
        </p:nvGrpSpPr>
        <p:grpSpPr>
          <a:xfrm>
            <a:off x="1932517" y="1622550"/>
            <a:ext cx="3748615" cy="2822450"/>
            <a:chOff x="1932517" y="1622550"/>
            <a:chExt cx="3748615" cy="28224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DA28E8-D048-487A-94A4-3CFE4184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517" y="1622550"/>
              <a:ext cx="3748615" cy="2822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341550-91F2-45A6-8674-76C9A34A3854}"/>
                </a:ext>
              </a:extLst>
            </p:cNvPr>
            <p:cNvSpPr txBox="1"/>
            <p:nvPr/>
          </p:nvSpPr>
          <p:spPr>
            <a:xfrm>
              <a:off x="2689879" y="2710609"/>
              <a:ext cx="22338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팁과 노하우</a:t>
              </a:r>
              <a:endPara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링크</a:t>
              </a:r>
              <a:r>
                <a:rPr lang="en-US" altLang="ko-KR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655B21C-614E-4EE4-ABCD-18C3BF888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17" y="4768149"/>
            <a:ext cx="8326967" cy="18104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F2F6DE-9BCB-42E5-827A-3D3748531389}"/>
              </a:ext>
            </a:extLst>
          </p:cNvPr>
          <p:cNvSpPr txBox="1"/>
          <p:nvPr/>
        </p:nvSpPr>
        <p:spPr>
          <a:xfrm>
            <a:off x="2962073" y="5488709"/>
            <a:ext cx="626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패치소식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링크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613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06022E8-2F98-4FCD-B498-3E1A6E79EBB2}"/>
              </a:ext>
            </a:extLst>
          </p:cNvPr>
          <p:cNvGrpSpPr/>
          <p:nvPr/>
        </p:nvGrpSpPr>
        <p:grpSpPr>
          <a:xfrm>
            <a:off x="3107267" y="1353949"/>
            <a:ext cx="7746994" cy="1169118"/>
            <a:chOff x="2116661" y="1430149"/>
            <a:chExt cx="7924800" cy="15585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BEDFD8-0265-4DF7-84D9-3D1FC91EB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" t="6297" b="47407"/>
            <a:stretch/>
          </p:blipFill>
          <p:spPr>
            <a:xfrm>
              <a:off x="2116661" y="1430149"/>
              <a:ext cx="7924800" cy="155858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521542-EEE2-42BD-A3DF-ADA5D4FCC9B3}"/>
                </a:ext>
              </a:extLst>
            </p:cNvPr>
            <p:cNvSpPr txBox="1"/>
            <p:nvPr/>
          </p:nvSpPr>
          <p:spPr>
            <a:xfrm>
              <a:off x="3975094" y="1886275"/>
              <a:ext cx="4207933" cy="779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자유 게시판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3F99A-37CD-4EB4-A752-E17F1D47997E}"/>
              </a:ext>
            </a:extLst>
          </p:cNvPr>
          <p:cNvSpPr/>
          <p:nvPr/>
        </p:nvSpPr>
        <p:spPr>
          <a:xfrm>
            <a:off x="753533" y="2963333"/>
            <a:ext cx="1617134" cy="3556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ADC7C-8B0E-43CB-9958-EB37F6ED55BC}"/>
              </a:ext>
            </a:extLst>
          </p:cNvPr>
          <p:cNvSpPr txBox="1"/>
          <p:nvPr/>
        </p:nvSpPr>
        <p:spPr>
          <a:xfrm>
            <a:off x="989548" y="4258735"/>
            <a:ext cx="1126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u="sng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6335D-F6DD-4AC4-9C20-38FA97910468}"/>
              </a:ext>
            </a:extLst>
          </p:cNvPr>
          <p:cNvSpPr txBox="1"/>
          <p:nvPr/>
        </p:nvSpPr>
        <p:spPr>
          <a:xfrm>
            <a:off x="989548" y="4724404"/>
            <a:ext cx="1126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09319-5BD6-4877-9558-56206B72524E}"/>
              </a:ext>
            </a:extLst>
          </p:cNvPr>
          <p:cNvSpPr txBox="1"/>
          <p:nvPr/>
        </p:nvSpPr>
        <p:spPr>
          <a:xfrm>
            <a:off x="989548" y="5215473"/>
            <a:ext cx="1126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8EF91-D489-420B-AD8C-5761BB202747}"/>
              </a:ext>
            </a:extLst>
          </p:cNvPr>
          <p:cNvSpPr txBox="1"/>
          <p:nvPr/>
        </p:nvSpPr>
        <p:spPr>
          <a:xfrm>
            <a:off x="989548" y="5661166"/>
            <a:ext cx="1126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사건 사고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61781-E16C-4D20-8349-83643CB2C54B}"/>
              </a:ext>
            </a:extLst>
          </p:cNvPr>
          <p:cNvSpPr/>
          <p:nvPr/>
        </p:nvSpPr>
        <p:spPr>
          <a:xfrm>
            <a:off x="3107267" y="2963332"/>
            <a:ext cx="7746994" cy="35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B825B5-4EF3-469D-BC1A-AFFFB5D7A590}"/>
              </a:ext>
            </a:extLst>
          </p:cNvPr>
          <p:cNvCxnSpPr>
            <a:cxnSpLocks/>
          </p:cNvCxnSpPr>
          <p:nvPr/>
        </p:nvCxnSpPr>
        <p:spPr>
          <a:xfrm>
            <a:off x="753533" y="3835400"/>
            <a:ext cx="16171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329F4E-D5FE-4B5F-A84B-8A8DD4867D50}"/>
              </a:ext>
            </a:extLst>
          </p:cNvPr>
          <p:cNvSpPr txBox="1"/>
          <p:nvPr/>
        </p:nvSpPr>
        <p:spPr>
          <a:xfrm>
            <a:off x="989547" y="3254232"/>
            <a:ext cx="1126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인기글</a:t>
            </a:r>
            <a:endParaRPr lang="ko-KR" altLang="en-US" sz="1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938484-AD85-4658-8FA5-1CED21D1015B}"/>
              </a:ext>
            </a:extLst>
          </p:cNvPr>
          <p:cNvCxnSpPr>
            <a:cxnSpLocks/>
          </p:cNvCxnSpPr>
          <p:nvPr/>
        </p:nvCxnSpPr>
        <p:spPr>
          <a:xfrm>
            <a:off x="3107266" y="3852333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BB7E1BD-5172-42D7-93F3-270B549C8D5B}"/>
              </a:ext>
            </a:extLst>
          </p:cNvPr>
          <p:cNvCxnSpPr>
            <a:cxnSpLocks/>
          </p:cNvCxnSpPr>
          <p:nvPr/>
        </p:nvCxnSpPr>
        <p:spPr>
          <a:xfrm>
            <a:off x="3107266" y="4278702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6AC1DA-67ED-47DA-93CC-365AA8232EF5}"/>
              </a:ext>
            </a:extLst>
          </p:cNvPr>
          <p:cNvCxnSpPr>
            <a:cxnSpLocks/>
          </p:cNvCxnSpPr>
          <p:nvPr/>
        </p:nvCxnSpPr>
        <p:spPr>
          <a:xfrm>
            <a:off x="3107266" y="4685738"/>
            <a:ext cx="7746994" cy="1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35E8C50-B658-49C3-9FB8-23E26361DD47}"/>
              </a:ext>
            </a:extLst>
          </p:cNvPr>
          <p:cNvCxnSpPr>
            <a:cxnSpLocks/>
          </p:cNvCxnSpPr>
          <p:nvPr/>
        </p:nvCxnSpPr>
        <p:spPr>
          <a:xfrm>
            <a:off x="3107266" y="5128405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FE324D-DB93-4528-9305-7F7BFEC783D5}"/>
              </a:ext>
            </a:extLst>
          </p:cNvPr>
          <p:cNvCxnSpPr>
            <a:cxnSpLocks/>
          </p:cNvCxnSpPr>
          <p:nvPr/>
        </p:nvCxnSpPr>
        <p:spPr>
          <a:xfrm>
            <a:off x="3107267" y="3429000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2DCD381-8F5C-4590-9102-7241C48259F5}"/>
              </a:ext>
            </a:extLst>
          </p:cNvPr>
          <p:cNvCxnSpPr>
            <a:cxnSpLocks/>
          </p:cNvCxnSpPr>
          <p:nvPr/>
        </p:nvCxnSpPr>
        <p:spPr>
          <a:xfrm>
            <a:off x="3107266" y="5577139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50C678A-49C9-4653-9343-679723316D9F}"/>
              </a:ext>
            </a:extLst>
          </p:cNvPr>
          <p:cNvCxnSpPr>
            <a:cxnSpLocks/>
          </p:cNvCxnSpPr>
          <p:nvPr/>
        </p:nvCxnSpPr>
        <p:spPr>
          <a:xfrm>
            <a:off x="3107266" y="6000472"/>
            <a:ext cx="7746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95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27</Words>
  <Application>Microsoft Office PowerPoint</Application>
  <PresentationFormat>와이드스크린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D2Coding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given</dc:creator>
  <cp:lastModifiedBy>given</cp:lastModifiedBy>
  <cp:revision>27</cp:revision>
  <dcterms:created xsi:type="dcterms:W3CDTF">2020-12-15T10:46:01Z</dcterms:created>
  <dcterms:modified xsi:type="dcterms:W3CDTF">2020-12-16T03:13:59Z</dcterms:modified>
</cp:coreProperties>
</file>